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0805-6551-48D5-A6A8-60664357A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A19BDC-A25E-4F4B-B917-3FEB9E45F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70CEC-3A7F-4722-BDE9-D716AB79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2A12-ECF7-4AED-AB41-05BD89F8259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A74E7-F02F-43C1-B530-3EBEB0891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53344-584F-4133-BC33-50DC17FD5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2961-7427-486D-9B3F-E124EA654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5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07BE6-AD26-47EF-BFD6-A7EA4C235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675E55-A6BA-468C-A689-C713F5398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09A4A-5891-4F2B-96EE-77A49FC82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2A12-ECF7-4AED-AB41-05BD89F8259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78F9C-E32E-40ED-86A4-5AC1001A0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BA088-98E1-4484-AB11-38D12F5B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2961-7427-486D-9B3F-E124EA654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0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7DE764-1EDF-440E-80D6-BC4F2C568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4EFE5-A243-49AA-B822-98C986B1C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3FDEF-65DC-4499-B112-EB8CBDEF5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2A12-ECF7-4AED-AB41-05BD89F8259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012E6-65DD-433D-9F73-5D264D9E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BB24F-70C9-4FB0-B47E-03A275B1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2961-7427-486D-9B3F-E124EA654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89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DBEC4-2204-4685-A62B-493B5EA48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8F58A-F001-4B51-84FD-CEA4FCD67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8BD3C-DEF1-4151-8C51-0D824257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2A12-ECF7-4AED-AB41-05BD89F8259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3ED46-E555-48BB-89DF-35928D5F8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57809-E799-41BA-BD45-2666CCE8B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2961-7427-486D-9B3F-E124EA654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80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D038B-D8AA-42DB-BC92-7AB1D7C96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92210-860B-4A0A-B892-C60D0D28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A8130-77CC-4319-A8D3-7418B6955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2A12-ECF7-4AED-AB41-05BD89F8259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9E445-E281-425E-9318-1DD698105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D32E5-6908-4393-AC63-AEFD36BC6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2961-7427-486D-9B3F-E124EA654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44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30787-8323-49D1-9E87-E74E9385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6C1DB-BEE5-48CF-926E-379AE49C06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A2EB9-E0EB-4F3C-A74A-2891E3A76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94BD5-BCEC-44E9-A981-6CF1C1D7F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2A12-ECF7-4AED-AB41-05BD89F8259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27AFE-F690-4D5F-A185-0A0B773C9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D5817-B22B-43CF-8A65-13EB4DE5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2961-7427-486D-9B3F-E124EA654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77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7876F-93C8-4CE0-BFB8-2EE3A0338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39C23-4C62-4C1E-9848-0413DA646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4959F-21F9-4ABA-890B-E7AC543D6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DACAE2-CDEF-4341-A654-E8A1B480F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F11583-DED3-4BE9-88A3-9066F942B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FE88CD-7090-426C-8BCF-07BA7912A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2A12-ECF7-4AED-AB41-05BD89F8259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F03852-13A8-43E7-8E17-62836CD9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A25127-2FF6-4969-95D9-2D86CD61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2961-7427-486D-9B3F-E124EA654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48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CFFAF-CB24-4B37-9440-0A6DFFDC7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FD2036-4A6A-48F3-9416-89147C3D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2A12-ECF7-4AED-AB41-05BD89F8259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B3087-5F05-468F-A6F6-F380E3531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1B308-0AE9-42AD-A0FC-77489C327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2961-7427-486D-9B3F-E124EA654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94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398805-F780-4613-B765-1135DC2B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2A12-ECF7-4AED-AB41-05BD89F8259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046BB6-9A76-4511-9B2F-4D468C70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A39F0C-EDA1-4D07-B91F-71AC152C7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2961-7427-486D-9B3F-E124EA654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76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DD2A8-CB67-4CD2-BC6F-FF964187A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098FE-E99F-4BA5-895A-A3B7B7D15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AE53B-DBEA-42D3-BCD2-ED1CA96FD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962DF-0263-4100-AFD2-09C805662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2A12-ECF7-4AED-AB41-05BD89F8259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1EAC1-4420-405D-99AE-5D0EBA08C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DCF59-71A8-42A1-9A6D-929BE7425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2961-7427-486D-9B3F-E124EA654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23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F5A02-D101-412B-B8BC-6A143BA7C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051799-8ACE-457A-8361-0BB177CE8F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0DBEAB-DE89-4296-9B46-F560722FA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06974-66C0-45C1-A3B1-5E0DDE789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2A12-ECF7-4AED-AB41-05BD89F8259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2EEA1-6C8F-441C-BE8C-5D7F2897B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70B01-F928-4F7E-A090-EFE946F7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2961-7427-486D-9B3F-E124EA654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1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98C0B3-46CC-44CF-98B8-BED4FD4D0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D9957-CDF4-4750-B51D-EC499CD0E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B04F3-6EE1-49D8-95EF-7C4BF09B67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2A12-ECF7-4AED-AB41-05BD89F8259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994A7-FD97-42DF-A463-022E104A6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483C8-CB38-4165-8279-6ED3CEAA3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72961-7427-486D-9B3F-E124EA654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4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47DCAD8-AFD6-4FFD-B645-ED6ABC9A5A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12A8CF-9069-4528-8C0B-998194962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962" y="1397000"/>
            <a:ext cx="517207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535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BB35B-B062-499C-A394-AB578DF6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F8A9-D04B-4E20-B832-1CCF23A35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52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6A71C-8708-4B51-B302-1DC24D859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is a habitat?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233C5-E6EB-4B29-96D6-26A1C6D03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33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B78E0-699E-40BF-AF7D-375EF6670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Are all habitats the same?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1E380-141D-48E7-9AFE-1ACF25F36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81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F4696-75DD-4FF2-8DC5-CCB5743AF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Underwater Habitats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ECDF9-7A11-43FC-BEB9-07BDAB3EB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animals living underwater the most important factors are: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728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E6D00-49E0-4FFB-B914-C50B3F97D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Salt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E70EB-6343-44AE-ADBB-5513BBADF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0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1FB1B-9A54-48F0-ADC1-D2F50CB44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Oxygen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0E296-07C4-4CAD-90D7-B2A7C2998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95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D6A3E-B8C5-4D1C-8DED-316A8044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21510-01F4-4A72-84DD-198B59AA4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637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26299-17E1-49C6-B342-21BDEEBC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Temperature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5911D-DDB6-49EF-9077-699715D97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618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C934F-145D-4799-B7D6-2C1B7B3C7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Water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8E3D7-CA56-404D-BB8D-980AE0917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391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A8BA4E5F26E446B03D4FA38C8B08B3" ma:contentTypeVersion="14" ma:contentTypeDescription="Create a new document." ma:contentTypeScope="" ma:versionID="5fc4bf49c59a4a120b25d0201f59f7b5">
  <xsd:schema xmlns:xsd="http://www.w3.org/2001/XMLSchema" xmlns:xs="http://www.w3.org/2001/XMLSchema" xmlns:p="http://schemas.microsoft.com/office/2006/metadata/properties" xmlns:ns2="34a44be3-9185-4906-86ca-4e89cabc11c4" xmlns:ns3="c2fa8435-a835-48e6-b0b0-1881ded8a844" targetNamespace="http://schemas.microsoft.com/office/2006/metadata/properties" ma:root="true" ma:fieldsID="6e93e1bcd0e7ee995bbb56f24e98e7f3" ns2:_="" ns3:_="">
    <xsd:import namespace="34a44be3-9185-4906-86ca-4e89cabc11c4"/>
    <xsd:import namespace="c2fa8435-a835-48e6-b0b0-1881ded8a84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a44be3-9185-4906-86ca-4e89cabc11c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fa8435-a835-48e6-b0b0-1881ded8a8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CF2B38-D4A2-4CE5-A257-A904E214E75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C2D7DAF-A415-4569-8344-1E6AFF7A4C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EBF65-F23C-4280-9EDF-EFCFCC9623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a44be3-9185-4906-86ca-4e89cabc11c4"/>
    <ds:schemaRef ds:uri="c2fa8435-a835-48e6-b0b0-1881ded8a8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What is a habitat?</vt:lpstr>
      <vt:lpstr>Are all habitats the same?</vt:lpstr>
      <vt:lpstr>Underwater Habitats</vt:lpstr>
      <vt:lpstr>Salt</vt:lpstr>
      <vt:lpstr>Oxygen</vt:lpstr>
      <vt:lpstr>Food</vt:lpstr>
      <vt:lpstr>Temperature</vt:lpstr>
      <vt:lpstr>Water quality</vt:lpstr>
      <vt:lpstr>Cover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Richards</dc:creator>
  <cp:lastModifiedBy>Hannah Crook</cp:lastModifiedBy>
  <cp:revision>1</cp:revision>
  <dcterms:created xsi:type="dcterms:W3CDTF">2021-02-04T11:20:38Z</dcterms:created>
  <dcterms:modified xsi:type="dcterms:W3CDTF">2021-02-11T18:13:28Z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0x01010096A8BA4E5F26E446B03D4FA38C8B08B3</vt:lpwstr>
  </property>
</Properties>
</file>