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82" r:id="rId7"/>
    <p:sldId id="258" r:id="rId8"/>
    <p:sldId id="262" r:id="rId9"/>
    <p:sldId id="287" r:id="rId10"/>
    <p:sldId id="288" r:id="rId11"/>
    <p:sldId id="289" r:id="rId12"/>
    <p:sldId id="290" r:id="rId13"/>
    <p:sldId id="265" r:id="rId14"/>
    <p:sldId id="268" r:id="rId15"/>
    <p:sldId id="267" r:id="rId16"/>
    <p:sldId id="270" r:id="rId17"/>
    <p:sldId id="275" r:id="rId18"/>
    <p:sldId id="269" r:id="rId19"/>
    <p:sldId id="292" r:id="rId20"/>
    <p:sldId id="277" r:id="rId21"/>
    <p:sldId id="272" r:id="rId22"/>
    <p:sldId id="291" r:id="rId23"/>
    <p:sldId id="274" r:id="rId24"/>
    <p:sldId id="285" r:id="rId25"/>
    <p:sldId id="278" r:id="rId26"/>
    <p:sldId id="279" r:id="rId27"/>
    <p:sldId id="283" r:id="rId28"/>
    <p:sldId id="280" r:id="rId29"/>
    <p:sldId id="284" r:id="rId30"/>
    <p:sldId id="259" r:id="rId31"/>
    <p:sldId id="260" r:id="rId32"/>
    <p:sldId id="28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74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38F78-B7FA-8DC2-7259-46715F97B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D539B-8C95-C704-E704-7A0012A62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97DD2-9C76-5F52-711E-05A3331D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AF72E-8CE3-0220-E4E1-3CBC0959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D3999-DEA9-469F-DFDB-33FAD59DB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92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1C44-D33C-CD0A-9D10-DB14BCC85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AD75BD-3FE1-A716-B1CB-E81BE07B2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87160-F816-DE69-C6DD-D828315F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4FABC-3149-B99F-80B5-64CF000C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B8727-CE21-E4CD-299E-CDF0C333E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500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6B6C22-2400-CB6E-F834-6346A8BF19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4F1EB-2BCB-78DE-59CB-4BFD415E6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41A56-E9F2-2A3B-1E5E-48226F46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53193-1509-012B-6CE4-CB10C456F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82B9B-F90F-F43A-3141-E999ADAE0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35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2BE10-A3A4-1784-601F-EAC3415FB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58F86-748F-6E88-6F5E-18560F391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1D49E-2060-99E7-4DA4-AEBF9BE6A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2EAC5-5270-651F-3678-3CD70FD46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9832B-010D-C91F-231B-EC998695B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09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DAAF-65C6-5568-4358-5663856C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BA844-26E0-C978-CAA6-E14506900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EFB78-70C8-C128-7CC1-EA713C21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D1F34-0171-5C04-CD57-78DFEBDB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24899-6512-09B7-EC69-71519C5FA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238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D9EEF-3962-36F1-7413-7F1F31A2E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27A24-A9D1-8AB0-35E7-A2E942604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182E0-52E3-413C-4686-4D6E370E6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4596D-9094-C6ED-1FC3-993C3B5EC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9E015-14CE-7116-B1B0-B35DCCFF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1AFB2-6DEC-3B55-4AE0-B60A0DF14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17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C370D-BAB6-6C3E-5B5C-7D23360F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222C3-E982-6F26-58AC-9604D307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F1AEA-C573-D717-743B-898DF9F54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4385C9-7E58-CDEC-B709-B125591C0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BC75F4-4DAE-50F7-2898-B231F2882A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02AA0E-58B9-1AA0-F2A0-2A4E21FD5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8C5505-F45B-C78E-ACA6-1AD9CE7DF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A0E60-F211-1776-8F42-F655387C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65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4D3B-FEF3-6D44-9677-8CBFFD57E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38350E-77B3-8BA4-7F64-691AA0CD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A3EE6-2AC1-791F-3310-F44D0D49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32FA71-B9C3-12C9-BD44-D1DEF0471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99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36C662-6C82-4DDA-98D9-A8637294A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74555B-D046-FE2A-8448-0564F777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DB32B-B105-EBA7-9140-2D2A2DA2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36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1ECB9-8034-EBEA-104F-CCD37E39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A92A2-857A-615A-918C-377A7BFE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FA3713-2434-4F0A-5890-20EF9364A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09250-DD10-C03C-A5D8-675E59175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7C220-A4BD-08D9-6083-1869925AA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FE038-5DD6-2597-5128-23084B0CD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78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7A3DC-EBF5-66ED-63ED-070E6305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05329C-2F35-2080-013F-BF4BDD3401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4A4A4-E7E0-6FF2-6BDE-D0AD0C71E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60996-BA14-42DF-19E1-051FBCCE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A4C41-838C-B8DC-4A86-994B0372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CB27B-12AE-EEAC-A5DD-6814F148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16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C4E197-BAE2-D12C-30AF-CB97F6C4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EEF03-01E9-86CD-DDE8-08E62E0D6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E7F5B-C13A-577B-8174-D4EC8111C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4B657-5166-4DE9-8AB0-FCCF55F4E9C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F4C35-951B-47B9-448B-A573B2694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75FAE-B15D-646E-74C2-7A0073608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CA3B1-AB03-4D18-B021-0E3219775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5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BD33D-F518-F1B1-4440-D1F0B2B20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2850" y="-271499"/>
            <a:ext cx="6258560" cy="1375946"/>
          </a:xfrm>
        </p:spPr>
        <p:txBody>
          <a:bodyPr>
            <a:normAutofit/>
          </a:bodyPr>
          <a:lstStyle/>
          <a:p>
            <a:r>
              <a:rPr lang="en-GB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Braeside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7719B6-FC6C-19B0-8A5B-7208763F0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70" y="1592263"/>
            <a:ext cx="2681605" cy="415131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GB" sz="2800"/>
              <a:t>Itinerary</a:t>
            </a:r>
          </a:p>
          <a:p>
            <a:r>
              <a:rPr lang="en-GB" sz="2800"/>
              <a:t>Who’s going</a:t>
            </a:r>
          </a:p>
          <a:p>
            <a:r>
              <a:rPr lang="en-GB" sz="2800"/>
              <a:t>Braeside facilities</a:t>
            </a:r>
          </a:p>
          <a:p>
            <a:r>
              <a:rPr lang="en-GB" sz="2800"/>
              <a:t>Bedrooms</a:t>
            </a:r>
          </a:p>
          <a:p>
            <a:r>
              <a:rPr lang="en-GB" sz="2800"/>
              <a:t>Meals</a:t>
            </a:r>
          </a:p>
          <a:p>
            <a:r>
              <a:rPr lang="en-GB" sz="2800"/>
              <a:t>Activities</a:t>
            </a:r>
          </a:p>
          <a:p>
            <a:r>
              <a:rPr lang="en-GB" sz="2800"/>
              <a:t>Kit List</a:t>
            </a:r>
          </a:p>
          <a:p>
            <a:r>
              <a:rPr lang="en-GB" sz="2800"/>
              <a:t>Further information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EB789-BF85-BB84-F586-5DFDC8DDD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430" y="1104447"/>
            <a:ext cx="9144000" cy="564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58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E6176-65DB-FCFF-3D22-746EC1133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949"/>
            <a:ext cx="10515600" cy="57050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Before the trip - children will organise themselves into bedroom groups.</a:t>
            </a:r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We will sort this in September!</a:t>
            </a:r>
          </a:p>
          <a:p>
            <a:pPr marL="0" indent="0">
              <a:buNone/>
            </a:pPr>
            <a:endParaRPr lang="en-GB" sz="4800" dirty="0"/>
          </a:p>
          <a:p>
            <a:r>
              <a:rPr lang="en-GB" sz="4800" dirty="0"/>
              <a:t>Bedtimes – 9pm</a:t>
            </a:r>
          </a:p>
          <a:p>
            <a:r>
              <a:rPr lang="en-GB" sz="4800" dirty="0"/>
              <a:t>Lights out latest 10pm</a:t>
            </a:r>
          </a:p>
        </p:txBody>
      </p:sp>
    </p:spTree>
    <p:extLst>
      <p:ext uri="{BB962C8B-B14F-4D97-AF65-F5344CB8AC3E}">
        <p14:creationId xmlns:p14="http://schemas.microsoft.com/office/powerpoint/2010/main" val="3828466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616-E203-694B-937D-0FC83F81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E8266-30E2-DA49-AE90-BFF5F2524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CC245-A4BE-6C02-CC37-B512EF70C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02133" cy="6924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701227-BE79-E916-A6B1-2E807F974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528" y="613972"/>
            <a:ext cx="5587661" cy="5562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117535-9A16-D7F9-007D-CD29EF49AA82}"/>
              </a:ext>
            </a:extLst>
          </p:cNvPr>
          <p:cNvSpPr txBox="1"/>
          <p:nvPr/>
        </p:nvSpPr>
        <p:spPr>
          <a:xfrm>
            <a:off x="7002133" y="0"/>
            <a:ext cx="509405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/>
              <a:t>Great food!</a:t>
            </a:r>
          </a:p>
        </p:txBody>
      </p:sp>
    </p:spTree>
    <p:extLst>
      <p:ext uri="{BB962C8B-B14F-4D97-AF65-F5344CB8AC3E}">
        <p14:creationId xmlns:p14="http://schemas.microsoft.com/office/powerpoint/2010/main" val="1598609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174F5-2B64-0341-4957-D5DB12F67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4484F-492F-BBF6-EFD2-870EAAC91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F9F6D8-265B-87B1-2144-43DA6F1C7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548"/>
            <a:ext cx="12226938" cy="482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14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E4CE4-44F7-5004-DEA7-FACA06067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737D-6C8B-F1F5-D5BD-50C140440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0" y="5762729"/>
            <a:ext cx="5285740" cy="9140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/>
              <a:t>Josh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12AA4D-A7B2-AC86-707F-4B092B5AE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10" y="271676"/>
            <a:ext cx="5703128" cy="539760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A5A6BA-5CF2-0047-11DF-D3F548000979}"/>
              </a:ext>
            </a:extLst>
          </p:cNvPr>
          <p:cNvSpPr txBox="1">
            <a:spLocks/>
          </p:cNvSpPr>
          <p:nvPr/>
        </p:nvSpPr>
        <p:spPr>
          <a:xfrm>
            <a:off x="5848777" y="495754"/>
            <a:ext cx="2944290" cy="91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400"/>
              <a:t>Cam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931" y="365125"/>
            <a:ext cx="3365758" cy="34977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2814" y="3033681"/>
            <a:ext cx="2944289" cy="369885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A5A6BA-5CF2-0047-11DF-D3F548000979}"/>
              </a:ext>
            </a:extLst>
          </p:cNvPr>
          <p:cNvSpPr txBox="1">
            <a:spLocks/>
          </p:cNvSpPr>
          <p:nvPr/>
        </p:nvSpPr>
        <p:spPr>
          <a:xfrm>
            <a:off x="5977338" y="5818454"/>
            <a:ext cx="2944290" cy="91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400"/>
              <a:t>Dan</a:t>
            </a:r>
          </a:p>
        </p:txBody>
      </p:sp>
    </p:spTree>
    <p:extLst>
      <p:ext uri="{BB962C8B-B14F-4D97-AF65-F5344CB8AC3E}">
        <p14:creationId xmlns:p14="http://schemas.microsoft.com/office/powerpoint/2010/main" val="357203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97050"/>
            <a:ext cx="2857500" cy="479425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/>
              <a:t>On-site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Two different types (maps and GPS)</a:t>
            </a:r>
          </a:p>
        </p:txBody>
      </p:sp>
      <p:pic>
        <p:nvPicPr>
          <p:cNvPr id="6" name="Picture 2" descr="See the source image">
            <a:extLst>
              <a:ext uri="{FF2B5EF4-FFF2-40B4-BE49-F238E27FC236}">
                <a16:creationId xmlns:a16="http://schemas.microsoft.com/office/drawing/2014/main" id="{77719ABF-071E-34B0-3A86-967B46E9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4711"/>
            <a:ext cx="5852965" cy="43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401" y="1508176"/>
            <a:ext cx="3951031" cy="30183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63DF1A-7525-41CB-8FEE-87E76413B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275" y="0"/>
            <a:ext cx="2914650" cy="2640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03153D-34AD-447C-B1FC-4F955055F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9824" y="3868427"/>
            <a:ext cx="2695575" cy="29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25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Canoeing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97050"/>
            <a:ext cx="2857500" cy="479425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/>
              <a:t>Walk to Devizes Wharf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Life jackets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Helmets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Adults more likely to fall in!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3CFFC-D2DE-0420-7FBC-7CB877488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04"/>
          <a:stretch/>
        </p:blipFill>
        <p:spPr>
          <a:xfrm>
            <a:off x="3562350" y="1558925"/>
            <a:ext cx="8629650" cy="5032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175" y="218358"/>
            <a:ext cx="4125353" cy="2681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12B5E8-2DC2-4CD9-9CF4-F24354150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0767" y="53009"/>
            <a:ext cx="4697991" cy="301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41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F2690-C8D0-4C2B-672C-9D34D4552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Nightline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4B80BF-2C20-A11A-0377-D6A0FAAD7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278" b="33790"/>
          <a:stretch/>
        </p:blipFill>
        <p:spPr>
          <a:xfrm>
            <a:off x="0" y="6305550"/>
            <a:ext cx="10714570" cy="55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B16902-CDC0-466E-9565-BF3F5DD09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861" y="254794"/>
            <a:ext cx="4268689" cy="5695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2FC33-3F44-4BB3-9C27-D52FF9B60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696" y="1690688"/>
            <a:ext cx="544841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03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21" y="0"/>
            <a:ext cx="4808054" cy="13255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Survival Morning</a:t>
            </a:r>
            <a:endParaRPr lang="en-GB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21" y="1325563"/>
            <a:ext cx="2857500" cy="47942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/>
              <a:t>On-site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Making our own campfire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Cooking lunch on fire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1250F2F-9376-3A69-3C8C-DA7B5180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756" y="3605059"/>
            <a:ext cx="55435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01" y="1243674"/>
            <a:ext cx="4238472" cy="2873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8BC97C-88BE-4907-96BE-0758D12B2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082" y="576678"/>
            <a:ext cx="4396326" cy="32687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CAA651-6EB9-4FA8-9AB8-CC366F812A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1161" y="4175544"/>
            <a:ext cx="4096256" cy="26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86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35795"/>
            <a:ext cx="10515600" cy="1325563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 Ropes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97050"/>
            <a:ext cx="2857500" cy="479425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/>
              <a:t>On-site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Adventure course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Working collaboratively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6343484-65C7-60A9-9CAA-987D5721C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009" y="1635554"/>
            <a:ext cx="5572125" cy="431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G_0140">
            <a:extLst>
              <a:ext uri="{FF2B5EF4-FFF2-40B4-BE49-F238E27FC236}">
                <a16:creationId xmlns:a16="http://schemas.microsoft.com/office/drawing/2014/main" id="{4C78C183-294E-7068-6556-6DF80C924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20036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G_0132">
            <a:extLst>
              <a:ext uri="{FF2B5EF4-FFF2-40B4-BE49-F238E27FC236}">
                <a16:creationId xmlns:a16="http://schemas.microsoft.com/office/drawing/2014/main" id="{F51F747C-3D0D-7902-7105-6BE49F1CB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542" y="3649036"/>
            <a:ext cx="4291011" cy="32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921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AF724-4BE5-4B20-B750-95239C23C6FE}"/>
              </a:ext>
            </a:extLst>
          </p:cNvPr>
          <p:cNvSpPr txBox="1"/>
          <p:nvPr/>
        </p:nvSpPr>
        <p:spPr>
          <a:xfrm>
            <a:off x="6941489" y="333955"/>
            <a:ext cx="4587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/>
              <a:t>Target Archery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2819D-F7A0-7DEB-A33E-B089820EE221}"/>
              </a:ext>
            </a:extLst>
          </p:cNvPr>
          <p:cNvSpPr txBox="1"/>
          <p:nvPr/>
        </p:nvSpPr>
        <p:spPr>
          <a:xfrm>
            <a:off x="6941489" y="1375576"/>
            <a:ext cx="44527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New to Braeside and our residential trips, learn a new skill and activity - target archery is the kind played at the Olympic and Paralympic Games!</a:t>
            </a:r>
          </a:p>
        </p:txBody>
      </p:sp>
      <p:pic>
        <p:nvPicPr>
          <p:cNvPr id="1026" name="Picture 2" descr="IMG_0114">
            <a:extLst>
              <a:ext uri="{FF2B5EF4-FFF2-40B4-BE49-F238E27FC236}">
                <a16:creationId xmlns:a16="http://schemas.microsoft.com/office/drawing/2014/main" id="{E036E2D8-D411-1204-CAB1-FDEF3A403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3" y="82195"/>
            <a:ext cx="5126805" cy="351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G_0109">
            <a:extLst>
              <a:ext uri="{FF2B5EF4-FFF2-40B4-BE49-F238E27FC236}">
                <a16:creationId xmlns:a16="http://schemas.microsoft.com/office/drawing/2014/main" id="{E6C95C40-725E-C26F-3EFB-802D573CC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01" y="3264612"/>
            <a:ext cx="5126805" cy="351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81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44CE-C32E-ACE2-1C39-ECDFFA73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Wednesday 30</a:t>
            </a:r>
            <a:r>
              <a:rPr lang="en-GB" sz="40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September – Friday 2nd October 2026</a:t>
            </a:r>
            <a:endParaRPr lang="en-GB" sz="8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36F1DF-E900-970D-E5F1-FCCD1344B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2481"/>
            <a:ext cx="10515600" cy="4430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Arrive at school normal time!</a:t>
            </a:r>
          </a:p>
          <a:p>
            <a:pPr marL="0" indent="0">
              <a:buNone/>
            </a:pPr>
            <a:r>
              <a:rPr lang="en-GB" sz="3600" dirty="0"/>
              <a:t>Leave school on Wednesday 30</a:t>
            </a:r>
            <a:r>
              <a:rPr lang="en-GB" sz="3600" baseline="30000" dirty="0"/>
              <a:t>th</a:t>
            </a:r>
            <a:r>
              <a:rPr lang="en-GB" sz="3600" dirty="0"/>
              <a:t> September @ 09:30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Arrive back on Friday 2</a:t>
            </a:r>
            <a:r>
              <a:rPr lang="en-GB" sz="3600" baseline="30000" dirty="0"/>
              <a:t>nd</a:t>
            </a:r>
            <a:r>
              <a:rPr lang="en-GB" sz="3600" dirty="0"/>
              <a:t> October@ 14:30</a:t>
            </a:r>
          </a:p>
          <a:p>
            <a:pPr marL="0" indent="0">
              <a:buNone/>
            </a:pPr>
            <a:r>
              <a:rPr lang="en-GB" sz="3600" dirty="0"/>
              <a:t>Leave school at normal time!</a:t>
            </a:r>
          </a:p>
        </p:txBody>
      </p:sp>
    </p:spTree>
    <p:extLst>
      <p:ext uri="{BB962C8B-B14F-4D97-AF65-F5344CB8AC3E}">
        <p14:creationId xmlns:p14="http://schemas.microsoft.com/office/powerpoint/2010/main" val="2283910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Climbing wall / Zip Wire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97050"/>
            <a:ext cx="2857500" cy="479425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/>
              <a:t>On-site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Various courses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A 115 metre zip wire running from the top of the climbing wall across the Braeside grounds and pond.</a:t>
            </a:r>
          </a:p>
        </p:txBody>
      </p:sp>
      <p:pic>
        <p:nvPicPr>
          <p:cNvPr id="2050" name="Picture 2" descr="Activities – Braeside Education Centre">
            <a:extLst>
              <a:ext uri="{FF2B5EF4-FFF2-40B4-BE49-F238E27FC236}">
                <a16:creationId xmlns:a16="http://schemas.microsoft.com/office/drawing/2014/main" id="{C6B60E6F-C5F0-4B75-DAAC-E1C494B55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379" y="1399893"/>
            <a:ext cx="3550381" cy="355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0A7D4E-F4E3-4245-8D01-9658331BE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576" y="3866867"/>
            <a:ext cx="3124541" cy="2991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1DDED7-9595-41FE-92B4-21CF97EC9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335" y="81655"/>
            <a:ext cx="4544059" cy="64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95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3C7-6AA4-6422-93F6-AA865BB93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-14287"/>
            <a:ext cx="10515600" cy="1325563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Crate Stacking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459A-CCCE-0982-564B-A9628BA5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1082675"/>
            <a:ext cx="2857500" cy="3156741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Different challenges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Team-work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Problem-Solving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C4E99C-E5E8-4089-A460-DD498B8FC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627" y="0"/>
            <a:ext cx="7169373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121E63-EAB2-4F91-8092-5141687F1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4013754"/>
            <a:ext cx="3405664" cy="289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70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4E664-4769-1966-93DA-9E66A868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390781"/>
            <a:ext cx="11791950" cy="996950"/>
          </a:xfrm>
        </p:spPr>
        <p:txBody>
          <a:bodyPr>
            <a:normAutofit fontScale="90000"/>
          </a:bodyPr>
          <a:lstStyle/>
          <a:p>
            <a:pPr algn="ctr"/>
            <a:r>
              <a:rPr lang="en-GB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 List</a:t>
            </a:r>
            <a:br>
              <a:rPr lang="en-GB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bedding is provided at the centre.</a:t>
            </a:r>
            <a:b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C8C6D4D-02FE-B76D-812C-F15553E3B1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908006"/>
              </p:ext>
            </p:extLst>
          </p:nvPr>
        </p:nvGraphicFramePr>
        <p:xfrm>
          <a:off x="819755" y="1238506"/>
          <a:ext cx="10734071" cy="54861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3136">
                  <a:extLst>
                    <a:ext uri="{9D8B030D-6E8A-4147-A177-3AD203B41FA5}">
                      <a16:colId xmlns:a16="http://schemas.microsoft.com/office/drawing/2014/main" val="762408620"/>
                    </a:ext>
                  </a:extLst>
                </a:gridCol>
                <a:gridCol w="2683645">
                  <a:extLst>
                    <a:ext uri="{9D8B030D-6E8A-4147-A177-3AD203B41FA5}">
                      <a16:colId xmlns:a16="http://schemas.microsoft.com/office/drawing/2014/main" val="3273918684"/>
                    </a:ext>
                  </a:extLst>
                </a:gridCol>
                <a:gridCol w="2683645">
                  <a:extLst>
                    <a:ext uri="{9D8B030D-6E8A-4147-A177-3AD203B41FA5}">
                      <a16:colId xmlns:a16="http://schemas.microsoft.com/office/drawing/2014/main" val="1812999458"/>
                    </a:ext>
                  </a:extLst>
                </a:gridCol>
                <a:gridCol w="2683645">
                  <a:extLst>
                    <a:ext uri="{9D8B030D-6E8A-4147-A177-3AD203B41FA5}">
                      <a16:colId xmlns:a16="http://schemas.microsoft.com/office/drawing/2014/main" val="777387017"/>
                    </a:ext>
                  </a:extLst>
                </a:gridCol>
              </a:tblGrid>
              <a:tr h="1160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Indoor shoes (slippers or clean trainers)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Outdoor shoes (something you don’t mind getting muddy and can walk in – walking shoes or wellies)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Wash bag – (e.g. toothbrush, toothpaste, hairbrush (NO SPRAYS – e.g. deodorant please)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Towel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930244"/>
                  </a:ext>
                </a:extLst>
              </a:tr>
              <a:tr h="675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Waterproof coat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Jumpers/fleeces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Small torch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Book for reading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244653"/>
                  </a:ext>
                </a:extLst>
              </a:tr>
              <a:tr h="1130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Socks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T-shirts (many thin layers!)	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</a:rPr>
                        <a:t>Plastic lunch box (2 litres ice cream type is fine).  Your child will need a packed lunch </a:t>
                      </a:r>
                      <a:r>
                        <a:rPr lang="en-GB" sz="1800">
                          <a:effectLst/>
                        </a:rPr>
                        <a:t>for Wednesday.</a:t>
                      </a:r>
                      <a:endParaRPr lang="en-GB" sz="1800" dirty="0">
                        <a:effectLst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Small rucksack (just the normal type they bring to school)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605057"/>
                  </a:ext>
                </a:extLst>
              </a:tr>
              <a:tr h="675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Underwear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Trousers / shorts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Some plastic bags for dirty clothes and shoes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Water bottles (named)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99025"/>
                  </a:ext>
                </a:extLst>
              </a:tr>
              <a:tr h="1813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Nightwear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Sun hat/sun cream (if hot)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</a:rPr>
                        <a:t>Optional: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Teddy bear/cuddly!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£10 (maximum spending money) preferably in ‘small’ change.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78" marR="3617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762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809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EC6D-863F-6651-6D9B-1985B7FD4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8500"/>
            <a:ext cx="11887200" cy="5892800"/>
          </a:xfrm>
        </p:spPr>
        <p:txBody>
          <a:bodyPr>
            <a:noAutofit/>
          </a:bodyPr>
          <a:lstStyle/>
          <a:p>
            <a:pPr algn="ctr"/>
            <a: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CAMERAS, COMPUTER GAMES </a:t>
            </a:r>
            <a:b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MOBILE PHONES OR </a:t>
            </a:r>
            <a:b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NOISY THINGS </a:t>
            </a:r>
            <a:b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200" b="1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PLEASE!</a:t>
            </a:r>
            <a:br>
              <a:rPr lang="en-GB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6000"/>
          </a:p>
        </p:txBody>
      </p:sp>
    </p:spTree>
    <p:extLst>
      <p:ext uri="{BB962C8B-B14F-4D97-AF65-F5344CB8AC3E}">
        <p14:creationId xmlns:p14="http://schemas.microsoft.com/office/powerpoint/2010/main" val="1144564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FA9E4-628C-9AC9-F2EC-A41D244F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u="sng"/>
              <a:t>Medicines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AFC9C-AC11-5034-D4AE-7DE6865FC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Complete the medication form – this was sent on the letter about tonight’s meeting(Microsoft Forms). </a:t>
            </a:r>
            <a:r>
              <a:rPr lang="en-GB" b="1" u="sng" dirty="0"/>
              <a:t>Please complete before the summer holidays.</a:t>
            </a:r>
          </a:p>
          <a:p>
            <a:r>
              <a:rPr lang="en-GB" dirty="0"/>
              <a:t>If any </a:t>
            </a:r>
            <a:r>
              <a:rPr lang="en-GB"/>
              <a:t>changes in September, </a:t>
            </a:r>
            <a:r>
              <a:rPr lang="en-GB" dirty="0"/>
              <a:t>in between please let me know.</a:t>
            </a:r>
          </a:p>
          <a:p>
            <a:r>
              <a:rPr lang="en-GB" dirty="0"/>
              <a:t>Any medication hand over to Mrs Ray Wednesday morning.  Mrs Ray will keep safe.</a:t>
            </a:r>
          </a:p>
          <a:p>
            <a:r>
              <a:rPr lang="en-GB" dirty="0"/>
              <a:t>All medication will be administered by Mrs Ray and another adult.</a:t>
            </a:r>
          </a:p>
          <a:p>
            <a:r>
              <a:rPr lang="en-GB" dirty="0"/>
              <a:t>No other medication (e.g. paracetamol) to be carried by the children. </a:t>
            </a:r>
          </a:p>
        </p:txBody>
      </p:sp>
    </p:spTree>
    <p:extLst>
      <p:ext uri="{BB962C8B-B14F-4D97-AF65-F5344CB8AC3E}">
        <p14:creationId xmlns:p14="http://schemas.microsoft.com/office/powerpoint/2010/main" val="2234419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EA407-D6BE-EECF-C881-C98A27AE2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you need to contact us: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2FF6F-EB3B-0774-AE92-79C1987E9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/>
              <a:t>Contact school</a:t>
            </a:r>
          </a:p>
          <a:p>
            <a:r>
              <a:rPr lang="en-GB" sz="3200"/>
              <a:t>In an emergency contact Braeside </a:t>
            </a:r>
            <a:r>
              <a:rPr lang="en-GB" sz="3200" b="1">
                <a:effectLst/>
                <a:ea typeface="Calibri" panose="020F0502020204030204" pitchFamily="34" charset="0"/>
              </a:rPr>
              <a:t>01308 862260</a:t>
            </a:r>
          </a:p>
          <a:p>
            <a:endParaRPr lang="en-GB" sz="3200" b="1"/>
          </a:p>
          <a:p>
            <a:endParaRPr lang="en-GB" sz="3200" b="1"/>
          </a:p>
          <a:p>
            <a:pPr marL="0" indent="0">
              <a:buNone/>
            </a:pPr>
            <a:r>
              <a:rPr lang="en-GB" sz="3200" b="1"/>
              <a:t>We will give updates to school throughout our time away!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2873242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14" y="5380758"/>
            <a:ext cx="6914705" cy="1325563"/>
          </a:xfrm>
        </p:spPr>
        <p:txBody>
          <a:bodyPr>
            <a:normAutofit/>
          </a:bodyPr>
          <a:lstStyle/>
          <a:p>
            <a:r>
              <a:rPr lang="en-GB" b="1" dirty="0"/>
              <a:t>Our website – all letters etc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604DD7-AC84-DCE0-59B7-C41EC7538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15" y="151679"/>
            <a:ext cx="11856059" cy="475004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06798-A166-38CD-15A3-3052D2CAB7CD}"/>
              </a:ext>
            </a:extLst>
          </p:cNvPr>
          <p:cNvSpPr/>
          <p:nvPr/>
        </p:nvSpPr>
        <p:spPr>
          <a:xfrm>
            <a:off x="5335256" y="4398631"/>
            <a:ext cx="1950720" cy="355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929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BAB2F-C4D1-8471-6D9D-61CE3DCD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89" y="269492"/>
            <a:ext cx="10515600" cy="923639"/>
          </a:xfrm>
        </p:spPr>
        <p:txBody>
          <a:bodyPr/>
          <a:lstStyle/>
          <a:p>
            <a:r>
              <a:rPr lang="en-GB"/>
              <a:t>Look on their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087AC-2D38-2C72-88AA-9D727C666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10C5F-F299-FFAB-A28C-EF1B8F541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9" b="16000"/>
          <a:stretch/>
        </p:blipFill>
        <p:spPr>
          <a:xfrm>
            <a:off x="121920" y="1097280"/>
            <a:ext cx="12192000" cy="549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66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C8BD7-A387-BFCD-21C9-FABBABFF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Facebook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1B5D9-8A68-A0F6-BF01-DE8114D2A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072C9D-E056-7D32-6069-4B1B1143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501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62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ACCD1-7961-1CF9-8933-7B5B207F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Any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2D7D-067C-B3B3-F91A-9E18491D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33849"/>
            <a:ext cx="10515600" cy="2043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/>
              <a:t>Feel free to leave the meeting if you do not have any questions.</a:t>
            </a:r>
          </a:p>
        </p:txBody>
      </p:sp>
    </p:spTree>
    <p:extLst>
      <p:ext uri="{BB962C8B-B14F-4D97-AF65-F5344CB8AC3E}">
        <p14:creationId xmlns:p14="http://schemas.microsoft.com/office/powerpoint/2010/main" val="709181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EA4DC-8BC1-9875-98D4-5057AD77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EFAF7D-36E5-CCEC-D728-8F6EBBF416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540382"/>
              </p:ext>
            </p:extLst>
          </p:nvPr>
        </p:nvGraphicFramePr>
        <p:xfrm>
          <a:off x="319088" y="81918"/>
          <a:ext cx="11553824" cy="667162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850618">
                  <a:extLst>
                    <a:ext uri="{9D8B030D-6E8A-4147-A177-3AD203B41FA5}">
                      <a16:colId xmlns:a16="http://schemas.microsoft.com/office/drawing/2014/main" val="2279779732"/>
                    </a:ext>
                  </a:extLst>
                </a:gridCol>
                <a:gridCol w="3851603">
                  <a:extLst>
                    <a:ext uri="{9D8B030D-6E8A-4147-A177-3AD203B41FA5}">
                      <a16:colId xmlns:a16="http://schemas.microsoft.com/office/drawing/2014/main" val="1709106969"/>
                    </a:ext>
                  </a:extLst>
                </a:gridCol>
                <a:gridCol w="3851603">
                  <a:extLst>
                    <a:ext uri="{9D8B030D-6E8A-4147-A177-3AD203B41FA5}">
                      <a16:colId xmlns:a16="http://schemas.microsoft.com/office/drawing/2014/main" val="3995693370"/>
                    </a:ext>
                  </a:extLst>
                </a:gridCol>
              </a:tblGrid>
              <a:tr h="244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Group 1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Group 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extLst>
                  <a:ext uri="{0D108BD9-81ED-4DB2-BD59-A6C34878D82A}">
                    <a16:rowId xmlns:a16="http://schemas.microsoft.com/office/drawing/2014/main" val="2301523558"/>
                  </a:ext>
                </a:extLst>
              </a:tr>
              <a:tr h="244709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u="sng">
                          <a:effectLst/>
                        </a:rPr>
                        <a:t>Wednesday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Arrive and welcome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557863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5057140" algn="l"/>
                        </a:tabLst>
                      </a:pPr>
                      <a:r>
                        <a:rPr lang="en-GB" sz="1600" dirty="0">
                          <a:effectLst/>
                        </a:rPr>
                        <a:t>Orienteering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406102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Lunch (please bring your own)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91592"/>
                  </a:ext>
                </a:extLst>
              </a:tr>
              <a:tr h="6005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Canoeing (Devizes Wharf)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Canoeing (Devizes Wharf)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extLst>
                  <a:ext uri="{0D108BD9-81ED-4DB2-BD59-A6C34878D82A}">
                    <a16:rowId xmlns:a16="http://schemas.microsoft.com/office/drawing/2014/main" val="1060543269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Settling in time / House Rules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315675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Dinner in the dining room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132663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Nightline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675380"/>
                  </a:ext>
                </a:extLst>
              </a:tr>
              <a:tr h="250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Bed Time!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15891"/>
                  </a:ext>
                </a:extLst>
              </a:tr>
              <a:tr h="244709"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u="sng">
                          <a:effectLst/>
                        </a:rPr>
                        <a:t>Thursday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Breakfast in the dining room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812232"/>
                  </a:ext>
                </a:extLst>
              </a:tr>
              <a:tr h="6005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/>
                        <a:t>Survival Morning Fire Lighting &amp; Lunch Cooking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/>
                        <a:t>Survival Morning Fire Lighting &amp; Lunch Cooking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extLst>
                  <a:ext uri="{0D108BD9-81ED-4DB2-BD59-A6C34878D82A}">
                    <a16:rowId xmlns:a16="http://schemas.microsoft.com/office/drawing/2014/main" val="1374933766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Lunch (eat what cooked on survival morning)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703755"/>
                  </a:ext>
                </a:extLst>
              </a:tr>
              <a:tr h="6005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Low ropes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Archery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Archery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Low ropes</a:t>
                      </a:r>
                    </a:p>
                  </a:txBody>
                  <a:tcPr marL="55466" marR="55466" marT="0" marB="0"/>
                </a:tc>
                <a:extLst>
                  <a:ext uri="{0D108BD9-81ED-4DB2-BD59-A6C34878D82A}">
                    <a16:rowId xmlns:a16="http://schemas.microsoft.com/office/drawing/2014/main" val="511184447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Dinner in the dining room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436113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DT Challenge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307566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Bed Time!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443946"/>
                  </a:ext>
                </a:extLst>
              </a:tr>
              <a:tr h="244709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u="sng">
                          <a:effectLst/>
                        </a:rPr>
                        <a:t>Friday 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/>
                        <a:t>Strip beds and pack luggage then b</a:t>
                      </a:r>
                      <a:r>
                        <a:rPr lang="en-GB" sz="1600" dirty="0">
                          <a:effectLst/>
                        </a:rPr>
                        <a:t>reakfast in dining room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779709"/>
                  </a:ext>
                </a:extLst>
              </a:tr>
              <a:tr h="6005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Crate Stacking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Climbing Wall &amp; Zipwire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Climbing Wall &amp; Zipwire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Crate Stacking</a:t>
                      </a:r>
                    </a:p>
                  </a:txBody>
                  <a:tcPr marL="55466" marR="55466" marT="0" marB="0"/>
                </a:tc>
                <a:extLst>
                  <a:ext uri="{0D108BD9-81ED-4DB2-BD59-A6C34878D82A}">
                    <a16:rowId xmlns:a16="http://schemas.microsoft.com/office/drawing/2014/main" val="222455051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Lunch (provided by Braeside)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080228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Braeside Gift Shop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753918"/>
                  </a:ext>
                </a:extLst>
              </a:tr>
              <a:tr h="2447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Depart for Home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66" marR="5546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61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68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AE23-B33C-AAA8-5C65-49B1960B1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>
                <a:latin typeface="+mn-lt"/>
              </a:rPr>
              <a:t>Who’s going?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83C484-876A-1CCE-6F62-543F69BA3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720"/>
            <a:ext cx="10515600" cy="5293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23 children</a:t>
            </a:r>
          </a:p>
          <a:p>
            <a:pPr marL="0" indent="0">
              <a:buNone/>
            </a:pPr>
            <a:endParaRPr lang="en-GB" sz="4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Mrs Wilson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Mrs Ray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Mr </a:t>
            </a:r>
            <a:r>
              <a:rPr lang="en-GB" sz="4000" dirty="0" err="1"/>
              <a:t>Mintram</a:t>
            </a:r>
            <a:r>
              <a:rPr lang="en-GB" sz="4000" dirty="0"/>
              <a:t> (Chair of Governors)</a:t>
            </a:r>
          </a:p>
          <a:p>
            <a:pPr marL="0" indent="0">
              <a:buNone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8460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08F9-683D-3510-5487-4A91EE0BF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57B59DB-8681-4206-55E2-DA456A88C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4" y="47625"/>
            <a:ext cx="9093289" cy="68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97BEE-2728-CEC5-FE3E-C141CF7AE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5535612"/>
            <a:ext cx="2657475" cy="6842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/>
              <a:t>dining hall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81AC9A-310B-4663-3B23-AAC266E9C435}"/>
              </a:ext>
            </a:extLst>
          </p:cNvPr>
          <p:cNvSpPr txBox="1">
            <a:spLocks/>
          </p:cNvSpPr>
          <p:nvPr/>
        </p:nvSpPr>
        <p:spPr>
          <a:xfrm>
            <a:off x="6334127" y="6056312"/>
            <a:ext cx="2657475" cy="6842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main house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D4225E-265F-D192-6E9F-E6D42ACB378D}"/>
              </a:ext>
            </a:extLst>
          </p:cNvPr>
          <p:cNvSpPr txBox="1">
            <a:spLocks/>
          </p:cNvSpPr>
          <p:nvPr/>
        </p:nvSpPr>
        <p:spPr>
          <a:xfrm>
            <a:off x="2609850" y="2847179"/>
            <a:ext cx="2657475" cy="684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low ropes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8792357-C482-CDC9-431F-981E3382C670}"/>
              </a:ext>
            </a:extLst>
          </p:cNvPr>
          <p:cNvSpPr txBox="1">
            <a:spLocks/>
          </p:cNvSpPr>
          <p:nvPr/>
        </p:nvSpPr>
        <p:spPr>
          <a:xfrm>
            <a:off x="2428875" y="1718470"/>
            <a:ext cx="3057525" cy="684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climbing wall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B9F1E6-1F0F-317B-82DF-299B1C679C99}"/>
              </a:ext>
            </a:extLst>
          </p:cNvPr>
          <p:cNvSpPr txBox="1">
            <a:spLocks/>
          </p:cNvSpPr>
          <p:nvPr/>
        </p:nvSpPr>
        <p:spPr>
          <a:xfrm>
            <a:off x="3738562" y="365125"/>
            <a:ext cx="3057525" cy="684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crate stacking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0FF8B4-2168-9E63-842D-00EEEB30B1C1}"/>
              </a:ext>
            </a:extLst>
          </p:cNvPr>
          <p:cNvSpPr txBox="1">
            <a:spLocks/>
          </p:cNvSpPr>
          <p:nvPr/>
        </p:nvSpPr>
        <p:spPr>
          <a:xfrm>
            <a:off x="9398045" y="1358109"/>
            <a:ext cx="2793956" cy="10445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campfire/ survival area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D80EBC-FAA2-A297-3083-745CC7727C54}"/>
              </a:ext>
            </a:extLst>
          </p:cNvPr>
          <p:cNvSpPr txBox="1">
            <a:spLocks/>
          </p:cNvSpPr>
          <p:nvPr/>
        </p:nvSpPr>
        <p:spPr>
          <a:xfrm>
            <a:off x="9426622" y="4455317"/>
            <a:ext cx="1612854" cy="684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forest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5244303-E930-6E6F-A937-B779068E54F4}"/>
              </a:ext>
            </a:extLst>
          </p:cNvPr>
          <p:cNvSpPr txBox="1">
            <a:spLocks/>
          </p:cNvSpPr>
          <p:nvPr/>
        </p:nvSpPr>
        <p:spPr>
          <a:xfrm>
            <a:off x="4921297" y="4455317"/>
            <a:ext cx="1241378" cy="36433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/>
              <a:t>top lawn</a:t>
            </a:r>
          </a:p>
        </p:txBody>
      </p:sp>
    </p:spTree>
    <p:extLst>
      <p:ext uri="{BB962C8B-B14F-4D97-AF65-F5344CB8AC3E}">
        <p14:creationId xmlns:p14="http://schemas.microsoft.com/office/powerpoint/2010/main" val="181622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CA463-66FF-D3A8-8474-E61692C97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Our Accommodation – Beeches &amp; Laurels!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21438D-3CF2-24BE-52B3-4BE895676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32" y="1547853"/>
            <a:ext cx="4654163" cy="4654163"/>
          </a:xfrm>
          <a:prstGeom prst="rect">
            <a:avLst/>
          </a:prstGeom>
        </p:spPr>
      </p:pic>
      <p:pic>
        <p:nvPicPr>
          <p:cNvPr id="1028" name="Picture 4" descr="New student accomodation block approved for Devizes | The Wiltshire Gazette  and Herald">
            <a:extLst>
              <a:ext uri="{FF2B5EF4-FFF2-40B4-BE49-F238E27FC236}">
                <a16:creationId xmlns:a16="http://schemas.microsoft.com/office/drawing/2014/main" id="{3417FAE4-B35B-9A3E-CCB4-F6827EEA4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137" y="1547853"/>
            <a:ext cx="5584361" cy="397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8E6C74-BDBB-D892-B61F-793D9E7415D5}"/>
              </a:ext>
            </a:extLst>
          </p:cNvPr>
          <p:cNvSpPr txBox="1"/>
          <p:nvPr/>
        </p:nvSpPr>
        <p:spPr>
          <a:xfrm>
            <a:off x="795130" y="6202016"/>
            <a:ext cx="352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Beeches (Boys)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5586B1-313F-00F3-3FCE-1096D2886849}"/>
              </a:ext>
            </a:extLst>
          </p:cNvPr>
          <p:cNvSpPr txBox="1"/>
          <p:nvPr/>
        </p:nvSpPr>
        <p:spPr>
          <a:xfrm>
            <a:off x="6799690" y="5614945"/>
            <a:ext cx="459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Laurels (Girls)</a:t>
            </a:r>
          </a:p>
        </p:txBody>
      </p:sp>
    </p:spTree>
    <p:extLst>
      <p:ext uri="{BB962C8B-B14F-4D97-AF65-F5344CB8AC3E}">
        <p14:creationId xmlns:p14="http://schemas.microsoft.com/office/powerpoint/2010/main" val="396982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969BF-BA66-7BE0-2DC6-E18A2B2E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06" y="0"/>
            <a:ext cx="1129880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BB7D4E-3EE7-F9D9-A0F1-578F85E273B4}"/>
              </a:ext>
            </a:extLst>
          </p:cNvPr>
          <p:cNvSpPr txBox="1"/>
          <p:nvPr/>
        </p:nvSpPr>
        <p:spPr>
          <a:xfrm>
            <a:off x="9082355" y="4315146"/>
            <a:ext cx="1489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Mr </a:t>
            </a:r>
            <a:r>
              <a:rPr lang="en-GB" dirty="0" err="1"/>
              <a:t>Mintram’s</a:t>
            </a:r>
            <a:r>
              <a:rPr lang="en-GB" dirty="0"/>
              <a:t> room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46B22F3-7465-6471-401E-44ED99A1480A}"/>
              </a:ext>
            </a:extLst>
          </p:cNvPr>
          <p:cNvCxnSpPr/>
          <p:nvPr/>
        </p:nvCxnSpPr>
        <p:spPr>
          <a:xfrm>
            <a:off x="8815227" y="4664467"/>
            <a:ext cx="4520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4C61BD3-41B5-C05C-925E-A88854EC080F}"/>
              </a:ext>
            </a:extLst>
          </p:cNvPr>
          <p:cNvSpPr txBox="1"/>
          <p:nvPr/>
        </p:nvSpPr>
        <p:spPr>
          <a:xfrm>
            <a:off x="5239820" y="359596"/>
            <a:ext cx="1890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Mrs Wilson’s room</a:t>
            </a:r>
          </a:p>
        </p:txBody>
      </p:sp>
    </p:spTree>
    <p:extLst>
      <p:ext uri="{BB962C8B-B14F-4D97-AF65-F5344CB8AC3E}">
        <p14:creationId xmlns:p14="http://schemas.microsoft.com/office/powerpoint/2010/main" val="278772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81EC15-2337-37B9-C374-B6440AD35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077" y="0"/>
            <a:ext cx="941984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5F5636-B386-AB9F-CA03-48A3F44E7272}"/>
              </a:ext>
            </a:extLst>
          </p:cNvPr>
          <p:cNvSpPr txBox="1"/>
          <p:nvPr/>
        </p:nvSpPr>
        <p:spPr>
          <a:xfrm>
            <a:off x="5681610" y="4356242"/>
            <a:ext cx="131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Mr Ray’s room</a:t>
            </a:r>
          </a:p>
        </p:txBody>
      </p:sp>
    </p:spTree>
    <p:extLst>
      <p:ext uri="{BB962C8B-B14F-4D97-AF65-F5344CB8AC3E}">
        <p14:creationId xmlns:p14="http://schemas.microsoft.com/office/powerpoint/2010/main" val="139267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0DAB9A-6A3D-B7EB-2008-ED94F511C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42" y="156085"/>
            <a:ext cx="4777324" cy="2897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E8A98D-3A6B-2139-5348-5711E479B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13" y="90431"/>
            <a:ext cx="4408615" cy="2744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763733-8A47-67D8-55A4-AEAADE09C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534" y="90431"/>
            <a:ext cx="2572311" cy="29628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82C8F6-1340-F32E-4B6C-331682212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42" y="3429000"/>
            <a:ext cx="4341701" cy="29573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0B9AD8-586B-50A3-6F97-E2F3D0369F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1057" y="3954077"/>
            <a:ext cx="4399507" cy="27441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97D946-0327-D7E6-B481-8ACF4B1773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4534" y="3244738"/>
            <a:ext cx="2422641" cy="35228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55F152-3979-80DC-9BC5-20CCBAAED6F8}"/>
              </a:ext>
            </a:extLst>
          </p:cNvPr>
          <p:cNvSpPr txBox="1"/>
          <p:nvPr/>
        </p:nvSpPr>
        <p:spPr>
          <a:xfrm>
            <a:off x="7731057" y="2834568"/>
            <a:ext cx="438773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/>
              <a:t>Small sized rooms all with a sink</a:t>
            </a:r>
          </a:p>
        </p:txBody>
      </p:sp>
    </p:spTree>
    <p:extLst>
      <p:ext uri="{BB962C8B-B14F-4D97-AF65-F5344CB8AC3E}">
        <p14:creationId xmlns:p14="http://schemas.microsoft.com/office/powerpoint/2010/main" val="969307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fa8435-a835-48e6-b0b0-1881ded8a844">
      <Terms xmlns="http://schemas.microsoft.com/office/infopath/2007/PartnerControls"/>
    </lcf76f155ced4ddcb4097134ff3c332f>
    <TaxCatchAll xmlns="5bb16736-23b8-4a86-8634-822a3ad04f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A8BA4E5F26E446B03D4FA38C8B08B3" ma:contentTypeVersion="20" ma:contentTypeDescription="Create a new document." ma:contentTypeScope="" ma:versionID="afda90ab43c3cf41daa9a6bbe81c6a01">
  <xsd:schema xmlns:xsd="http://www.w3.org/2001/XMLSchema" xmlns:xs="http://www.w3.org/2001/XMLSchema" xmlns:p="http://schemas.microsoft.com/office/2006/metadata/properties" xmlns:ns2="34a44be3-9185-4906-86ca-4e89cabc11c4" xmlns:ns3="c2fa8435-a835-48e6-b0b0-1881ded8a844" xmlns:ns4="5bb16736-23b8-4a86-8634-822a3ad04f02" targetNamespace="http://schemas.microsoft.com/office/2006/metadata/properties" ma:root="true" ma:fieldsID="3e59c4fee8f4d910745df84273c41eda" ns2:_="" ns3:_="" ns4:_="">
    <xsd:import namespace="34a44be3-9185-4906-86ca-4e89cabc11c4"/>
    <xsd:import namespace="c2fa8435-a835-48e6-b0b0-1881ded8a844"/>
    <xsd:import namespace="5bb16736-23b8-4a86-8634-822a3ad04f0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a44be3-9185-4906-86ca-4e89cabc11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fa8435-a835-48e6-b0b0-1881ded8a8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aef9359-7ac7-4685-83ba-b71cba58e1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16736-23b8-4a86-8634-822a3ad04f02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d45ef68-4447-4d27-944f-3f5f1df2e6ea}" ma:internalName="TaxCatchAll" ma:showField="CatchAllData" ma:web="5bb16736-23b8-4a86-8634-822a3ad04f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060883-21F5-4932-82CB-CE1FE95C60B4}">
  <ds:schemaRefs>
    <ds:schemaRef ds:uri="http://www.w3.org/XML/1998/namespace"/>
    <ds:schemaRef ds:uri="http://schemas.microsoft.com/office/infopath/2007/PartnerControls"/>
    <ds:schemaRef ds:uri="c2fa8435-a835-48e6-b0b0-1881ded8a844"/>
    <ds:schemaRef ds:uri="34a44be3-9185-4906-86ca-4e89cabc11c4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5bb16736-23b8-4a86-8634-822a3ad04f02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E887D09-7707-441F-9B57-5FB9619FE7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a44be3-9185-4906-86ca-4e89cabc11c4"/>
    <ds:schemaRef ds:uri="c2fa8435-a835-48e6-b0b0-1881ded8a844"/>
    <ds:schemaRef ds:uri="5bb16736-23b8-4a86-8634-822a3ad04f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04EE8D-C2B7-4330-90ED-F7B1556677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705</Words>
  <Application>Microsoft Office PowerPoint</Application>
  <PresentationFormat>Widescreen</PresentationFormat>
  <Paragraphs>168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Symbol</vt:lpstr>
      <vt:lpstr>Wingdings</vt:lpstr>
      <vt:lpstr>Office Theme</vt:lpstr>
      <vt:lpstr>Braeside 2026</vt:lpstr>
      <vt:lpstr>Wednesday 30th September – Friday 2nd October 2026</vt:lpstr>
      <vt:lpstr>PowerPoint Presentation</vt:lpstr>
      <vt:lpstr>Who’s going?</vt:lpstr>
      <vt:lpstr>PowerPoint Presentation</vt:lpstr>
      <vt:lpstr>Our Accommodation – Beeches &amp; Laurels!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Orienteering</vt:lpstr>
      <vt:lpstr>Canoeing </vt:lpstr>
      <vt:lpstr>Nightline</vt:lpstr>
      <vt:lpstr>Survival Morning</vt:lpstr>
      <vt:lpstr>Low Ropes </vt:lpstr>
      <vt:lpstr>PowerPoint Presentation</vt:lpstr>
      <vt:lpstr>Climbing wall / Zip Wire</vt:lpstr>
      <vt:lpstr>Crate Stacking</vt:lpstr>
      <vt:lpstr>Kit List All bedding is provided at the centre. </vt:lpstr>
      <vt:lpstr>NO CAMERAS, COMPUTER GAMES  MOBILE PHONES OR  NOISY THINGS  PLEASE! </vt:lpstr>
      <vt:lpstr>Medicines</vt:lpstr>
      <vt:lpstr>If you need to contact us:</vt:lpstr>
      <vt:lpstr>Our website – all letters etc</vt:lpstr>
      <vt:lpstr>Look on their website</vt:lpstr>
      <vt:lpstr>Facebook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Braeside 2022</dc:title>
  <dc:creator>Hannah Crook</dc:creator>
  <cp:lastModifiedBy>Jane Wilson</cp:lastModifiedBy>
  <cp:revision>4</cp:revision>
  <dcterms:created xsi:type="dcterms:W3CDTF">2022-05-15T09:15:49Z</dcterms:created>
  <dcterms:modified xsi:type="dcterms:W3CDTF">2026-07-06T18:33:51Z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0x01010096A8BA4E5F26E446B03D4FA38C8B08B3</vt:lpwstr>
  </property>
  <property fmtid="{D5CDD505-2E9C-101B-9397-08002B2CF9AE}" pid="3" name="MediaServiceImageTags">
    <vt:lpwstr/>
  </property>
</Properties>
</file>